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741B1F-D955-2BF0-D78D-04B371ED154A}" name="Forbes, Brieanne" initials="BF" userId="S::brieanne.forbes@pnnl.gov::547ab27e-3fc5-4dc3-bb20-6848b4cffc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8AFE-4E1D-FED2-EC73-2B22F3DDD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F5CE4-021A-5495-4EBC-42AF6472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37EF-6DCB-E2D6-59A8-C98FA62C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A8870-DE72-C40B-88C7-E39C1F29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AC0CE-76C2-73A2-CB94-BC171530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4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AI-generated content may be incorrect.">
            <a:extLst>
              <a:ext uri="{FF2B5EF4-FFF2-40B4-BE49-F238E27FC236}">
                <a16:creationId xmlns:a16="http://schemas.microsoft.com/office/drawing/2014/main" id="{14449791-FC51-9662-3701-3134A4DCB3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07A58-5C0F-D728-3105-77C5494D9EE3}"/>
              </a:ext>
            </a:extLst>
          </p:cNvPr>
          <p:cNvSpPr txBox="1"/>
          <p:nvPr userDrawn="1"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E9390-BAAF-84A6-B132-623EFB5FF0A3}"/>
              </a:ext>
            </a:extLst>
          </p:cNvPr>
          <p:cNvSpPr txBox="1"/>
          <p:nvPr userDrawn="1"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FFBFA-A56B-E5B5-72F5-61CDC7A4A747}"/>
              </a:ext>
            </a:extLst>
          </p:cNvPr>
          <p:cNvSpPr txBox="1"/>
          <p:nvPr userDrawn="1"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F97F-7215-3CCD-E059-D1F0D07847B6}"/>
              </a:ext>
            </a:extLst>
          </p:cNvPr>
          <p:cNvCxnSpPr/>
          <p:nvPr userDrawn="1"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7B055-0C91-F9B7-E2A5-9C589816ACEC}"/>
              </a:ext>
            </a:extLst>
          </p:cNvPr>
          <p:cNvSpPr/>
          <p:nvPr userDrawn="1"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3FFAE-672F-64A2-C4C5-550B80A972F6}"/>
              </a:ext>
            </a:extLst>
          </p:cNvPr>
          <p:cNvSpPr/>
          <p:nvPr userDrawn="1"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14" name="Picture 13" descr="Diagram&#10;&#10;AI-generated content may be incorrect.">
            <a:extLst>
              <a:ext uri="{FF2B5EF4-FFF2-40B4-BE49-F238E27FC236}">
                <a16:creationId xmlns:a16="http://schemas.microsoft.com/office/drawing/2014/main" id="{7E1C763B-E78C-DD23-95A1-E7205A6F8C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15" name="Picture 14" descr="Map&#10;&#10;AI-generated content may be incorrect.">
            <a:extLst>
              <a:ext uri="{FF2B5EF4-FFF2-40B4-BE49-F238E27FC236}">
                <a16:creationId xmlns:a16="http://schemas.microsoft.com/office/drawing/2014/main" id="{8B8B3C67-79B2-D7EC-C7EE-A08301DA7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82EC7-55D8-88A5-AB20-91BE7746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C852B-F59B-9CA2-496E-6B9494A8B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8D940-1692-62D5-6E06-B9B3FE48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569F0-CF12-67E3-D1F6-AF1F53F5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020AD-E496-1FF3-9593-B2A009A0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6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A5A8-6D44-320A-CD40-F5CFC00D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ADE2-8EC0-7A2C-4045-82C8C817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AB3B6-D9F2-CA05-CD5F-A40B6FD2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C072D-ED38-E749-A943-B0154BF4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49B7-860D-BC3A-D2D8-72F98A13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5801-D734-92D9-D1AE-DDCEE4AD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15C8-A8CC-1291-00CE-576185D72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544A1-B922-8B7A-5F07-3FFCB932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CE822-67A2-C17E-6838-CC862A71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B9742-835A-37FB-47AB-E059376D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6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0A13-204C-4BBC-451A-77AE0DB6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0DAF6-A3F7-0326-D824-2CA726A9B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6651B-709E-E24E-584A-3F4589044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9C1B6-56FB-21E8-C81B-1C702E46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69EB9-EE57-E78A-A905-7BF7EB5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FEC8-77BB-3987-C33D-A0459E9C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253B-A1FC-FF18-EA0E-F18853B2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AA900-DD98-EB69-E5FD-6FB25D30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ED4B5-0B3D-5656-A2EF-C05A6D28A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734B1-23AA-A6DC-EF2B-FFC16D3AF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B7548-AE7B-D966-6EB8-9FFEC81E4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B74EC-5CB4-B6A0-9EB0-F316E525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3D1DB-103C-ED35-274C-5A7AC1AE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1681D-F0A2-722E-4BC7-E5A9A6DF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6DB-553C-B6DB-0DE2-1F09A92F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3D60F-4BE4-B454-93B9-FA04823F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39F61-FB96-A059-6737-67D1A334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D7C76-27E2-B75B-AAB9-158E68EB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9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A1ECF-6933-F4DF-550C-5C9BE8FF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C0320-5EFE-C5E6-162E-ACD15EED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49356-C795-2892-B475-E85459F1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5F27-84A4-6D4B-49A4-C36CB4E9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AC5A-9B1D-754E-F178-F4E5ED7A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1C3E3-DD6A-D979-591E-ADB5F0A17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B411F-DC55-F4C8-E77D-FBA15268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36B00-FD8E-DE8A-F16A-2F099B69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535A2-7811-E0B3-CC2F-E5913205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7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471E-DA76-097C-6BBD-BC482B8F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42129-7DD0-2B0B-EFA9-D1B2F7192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6DB0C-EE01-1530-80DF-2AE7255F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A7A40-4CA8-D2FE-58C0-A95B29EAE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41744-0AA9-4DF1-E28E-7F99F15C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EBAEA-3832-9983-DE32-35A17E7B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1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17DA6-AD0C-D09F-4BF4-87536D5E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F621C-8B50-15BE-A330-D117F93D3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BEC8A-7BAD-C602-956B-EDA72A82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A2F697-7D8E-4C3D-AC9F-C41E8214A5F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63CC-ACB0-ED6D-2F52-19A845549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E946-ABC8-670F-5CC0-35D01CB20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ADB7-70F4-1266-5B5E-2A13F591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(updated on 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8471-481A-291D-56E7-2E242AD5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Confirm color</a:t>
            </a:r>
          </a:p>
          <a:p>
            <a:r>
              <a:rPr lang="en-US" strike="sngStrike" dirty="0"/>
              <a:t>Update last slide</a:t>
            </a:r>
          </a:p>
          <a:p>
            <a:r>
              <a:rPr lang="en-US" strike="sngStrike" dirty="0"/>
              <a:t>Save all as image</a:t>
            </a:r>
          </a:p>
          <a:p>
            <a:r>
              <a:rPr lang="en-US" strike="sngStrike" dirty="0"/>
              <a:t>Create gif</a:t>
            </a:r>
          </a:p>
          <a:p>
            <a:r>
              <a:rPr lang="en-US" dirty="0"/>
              <a:t>Figure out how to </a:t>
            </a:r>
            <a:r>
              <a:rPr lang="en-US"/>
              <a:t>save 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0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331A15-EF07-0B37-CC35-7EC18EC79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January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DFCB4-10E0-8898-60B8-7466DD3A8926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2313C-1E02-BF56-63E3-803BA0FE2627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1712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C20FD-7720-B6F9-8914-BB07155EE9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February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1DD6F-DD2E-4B34-6B4B-68E091274A82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422A9-0D55-8C06-31DD-A2C6242C8C6F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49164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52663D-8B2A-A60E-CD23-582E9BF13D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March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31E40-A483-6C1B-C45C-CD31510BA741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61E8-D68B-C6A8-E99D-66AC98034DE6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37750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280B36-705E-5EA2-0FD6-6F5E5E8D9D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April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36D02-B8D5-B596-F363-8B3F4B10D18C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7AD24-42CF-35AA-3D0E-45D0DDA18526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55924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41577F-D9D2-605A-BE0F-4C6F0B190B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May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3C142-BA55-884D-22BB-18611F25E6C5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E59D-4AFE-465E-4F38-A176BDC2B060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87804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25C4B-619A-941D-3AB3-5C3C8CF15C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June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08C08-5505-1AD1-D1FD-77BCEE672F85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FCA38-B681-15E4-4669-4C1D3E6B4BAB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3064497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663C2-D54F-C59A-1B3E-FB1B19AAA4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July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8D151E-96E8-9B02-FC43-E7006F732D55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B9863-55FC-7DD1-DE0B-E1E8CB92479F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66787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8C10B6-3CE8-9B0E-0D75-6780E3C35E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August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A7FD4-A966-2B5A-0292-15AB48E97734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70D7B-281B-C9FE-89A5-9193ED9BAC3E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30453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F8E7F2-C47E-11C8-CDAF-1BD34B2591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ctr"/>
          <a:lstStyle/>
          <a:p>
            <a:pPr algn="r"/>
            <a:r>
              <a:rPr lang="en-US" sz="3600" b="1" dirty="0"/>
              <a:t>September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420466-F4B1-B94D-0451-46B8D5AF727D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DCCBA-A46A-8AF4-AD91-F95E6D3BDE03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307076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4FD44-FE32-E185-39FD-CA2A3C57A3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October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709CE-7C30-4A23-984F-4A8537E19CDE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F7AD6-664E-9318-EFD5-7AE72F7EB640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357477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9C36A-89EE-1D0B-42DC-56F96EBBB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AI-generated content may be incorrect.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0" y="0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 descr="Map&#10;&#10;AI-generated content may be incorrect.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C28B5-036F-2682-F574-756967144C4D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168E2-6375-809C-13AA-9221F0368E45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30441" y="0"/>
            <a:ext cx="2474923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ctr"/>
          <a:lstStyle/>
          <a:p>
            <a:r>
              <a:rPr lang="en-US" sz="3600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2825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FF722D-BB7A-7C8B-146D-CE62A1A238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November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4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9C36A-89EE-1D0B-42DC-56F96EBBB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AI-generated content may be incorrect.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AI-generated content may be incorrect.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0" y="0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2021</a:t>
            </a:r>
          </a:p>
        </p:txBody>
      </p:sp>
      <p:pic>
        <p:nvPicPr>
          <p:cNvPr id="26" name="Picture 25" descr="Map&#10;&#10;AI-generated content may be incorrect.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C28B5-036F-2682-F574-756967144C4D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168E2-6375-809C-13AA-9221F0368E45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A3873C-E52C-D411-64EB-E4600314A383}"/>
              </a:ext>
            </a:extLst>
          </p:cNvPr>
          <p:cNvSpPr/>
          <p:nvPr/>
        </p:nvSpPr>
        <p:spPr>
          <a:xfrm>
            <a:off x="3621387" y="0"/>
            <a:ext cx="2483977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ctr"/>
          <a:lstStyle/>
          <a:p>
            <a:r>
              <a:rPr lang="en-US" sz="36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328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2EBA75-17D6-9556-6796-3CA65642A8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0361A0-9B69-F4AF-7536-562654380879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21DD5-400E-9983-E1E5-B5CDB239291D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July 2022</a:t>
            </a:r>
          </a:p>
        </p:txBody>
      </p:sp>
    </p:spTree>
    <p:extLst>
      <p:ext uri="{BB962C8B-B14F-4D97-AF65-F5344CB8AC3E}">
        <p14:creationId xmlns:p14="http://schemas.microsoft.com/office/powerpoint/2010/main" val="127777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6DEE56-F886-0F1A-6F55-EDE6F14E1D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August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465CC-F63E-1AAF-B685-0192886C5E17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49A45-9D8A-40FD-7729-F28888AD8A54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01500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35C326-0996-1CE4-3398-19C5F806A4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September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AAB96-B09A-F1B5-8C15-34C1322DFFE4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77459-ED50-5DE3-5DAF-BBBC66CAFB3C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421913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0825BB-191D-C470-5C53-046FF6E881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October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29FAA-6C9D-B2F0-EA6C-7B516D6D96C9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29233-C34D-FCA7-2A64-03591F371813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2193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63AC7C-7DFA-1BBC-8287-B6E8197096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November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B1B1E-C7FA-FA30-861F-48A9A21E89C8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28AEE-FBC9-097C-CCDA-0FB11C33D76E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64424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65602-F3CB-D545-EC31-F55C41F977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ACC69-5F5D-C7B4-A401-2187C67A7C62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158D-E99A-9C3D-2059-F529661858A7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37132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197</Words>
  <Application>Microsoft Office PowerPoint</Application>
  <PresentationFormat>Widescreen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To do (updated on 3/5)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Forbes, Brieanne</dc:creator>
  <cp:lastModifiedBy>Forbes, Brieanne</cp:lastModifiedBy>
  <cp:revision>18</cp:revision>
  <dcterms:created xsi:type="dcterms:W3CDTF">2025-02-28T22:20:44Z</dcterms:created>
  <dcterms:modified xsi:type="dcterms:W3CDTF">2025-03-07T00:31:38Z</dcterms:modified>
</cp:coreProperties>
</file>